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1.</a:t>
            </a:r>
          </a:p>
          <a:p>
            <a:r>
              <a:t>Owner: team 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10.</a:t>
            </a:r>
          </a:p>
          <a:p>
            <a:r>
              <a:t>Owner: team 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11.</a:t>
            </a:r>
          </a:p>
          <a:p>
            <a:r>
              <a:t>Owner: team 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12.</a:t>
            </a:r>
          </a:p>
          <a:p>
            <a:r>
              <a:t>Owner: team 5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13.</a:t>
            </a:r>
          </a:p>
          <a:p>
            <a:r>
              <a:t>Owner: team 6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Vendor dependency remains unresolved in the APAC corridor</a:t>
            </a:r>
          </a:p>
          <a:p>
            <a:r>
              <a:t>Owner: team 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15.</a:t>
            </a:r>
          </a:p>
          <a:p>
            <a:r>
              <a:t>Owner: team 1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16.</a:t>
            </a:r>
          </a:p>
          <a:p>
            <a:r>
              <a:t>Owner: team 2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17.</a:t>
            </a:r>
          </a:p>
          <a:p>
            <a:r>
              <a:t>Owner: team 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18.</a:t>
            </a:r>
          </a:p>
          <a:p>
            <a:r>
              <a:t>Owner: team 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19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19.</a:t>
            </a:r>
          </a:p>
          <a:p>
            <a:r>
              <a:t>Owner: team 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2.</a:t>
            </a:r>
          </a:p>
          <a:p>
            <a:r>
              <a:t>Owner: team 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20.</a:t>
            </a:r>
          </a:p>
          <a:p>
            <a:r>
              <a:t>Owner: team 6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21.</a:t>
            </a:r>
          </a:p>
          <a:p>
            <a:r>
              <a:t>Owner: team 0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22.</a:t>
            </a:r>
          </a:p>
          <a:p>
            <a:r>
              <a:t>Owner: team 1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23.</a:t>
            </a:r>
          </a:p>
          <a:p>
            <a:r>
              <a:t>Owner: team 2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24.</a:t>
            </a:r>
          </a:p>
          <a:p>
            <a:r>
              <a:t>Owner: team 3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25.</a:t>
            </a:r>
          </a:p>
          <a:p>
            <a:r>
              <a:t>Owner: team 4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26.</a:t>
            </a:r>
          </a:p>
          <a:p>
            <a:r>
              <a:t>Owner: team 5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27.</a:t>
            </a:r>
          </a:p>
          <a:p>
            <a:r>
              <a:t>Owner: team 6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28.</a:t>
            </a:r>
          </a:p>
          <a:p>
            <a:r>
              <a:t>Owner: team 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29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29.</a:t>
            </a:r>
          </a:p>
          <a:p>
            <a:r>
              <a:t>Owner: team 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3.</a:t>
            </a:r>
          </a:p>
          <a:p>
            <a:r>
              <a:t>Owner: team 3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30.</a:t>
            </a:r>
          </a:p>
          <a:p>
            <a:r>
              <a:t>Owner: team 2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31.</a:t>
            </a:r>
          </a:p>
          <a:p>
            <a:r>
              <a:t>Owner: team 3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32.</a:t>
            </a:r>
          </a:p>
          <a:p>
            <a:r>
              <a:t>Owner: team 4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33.</a:t>
            </a:r>
          </a:p>
          <a:p>
            <a:r>
              <a:t>Owner: team 5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34.</a:t>
            </a:r>
          </a:p>
          <a:p>
            <a:r>
              <a:t>Owner: team 6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35.</a:t>
            </a:r>
          </a:p>
          <a:p>
            <a:r>
              <a:t>Owner: team 0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36.</a:t>
            </a:r>
          </a:p>
          <a:p>
            <a:r>
              <a:t>Owner: team 1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37.</a:t>
            </a:r>
          </a:p>
          <a:p>
            <a:r>
              <a:t>Owner: team 2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38.</a:t>
            </a:r>
          </a:p>
          <a:p>
            <a:r>
              <a:t>Owner: team 3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39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39.</a:t>
            </a:r>
          </a:p>
          <a:p>
            <a:r>
              <a:t>Owner: team 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4.</a:t>
            </a:r>
          </a:p>
          <a:p>
            <a:r>
              <a:t>Owner: team 4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40.</a:t>
            </a:r>
          </a:p>
          <a:p>
            <a:r>
              <a:t>Owner: team 5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41.</a:t>
            </a:r>
          </a:p>
          <a:p>
            <a:r>
              <a:t>Owner: team 6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42.</a:t>
            </a:r>
          </a:p>
          <a:p>
            <a:r>
              <a:t>Owner: team 0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43.</a:t>
            </a:r>
          </a:p>
          <a:p>
            <a:r>
              <a:t>Owner: team 1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44.</a:t>
            </a:r>
          </a:p>
          <a:p>
            <a:r>
              <a:t>Owner: team 2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45.</a:t>
            </a:r>
          </a:p>
          <a:p>
            <a:r>
              <a:t>Owner: team 3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46.</a:t>
            </a:r>
          </a:p>
          <a:p>
            <a:r>
              <a:t>Owner: team 4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47.</a:t>
            </a:r>
          </a:p>
          <a:p>
            <a:r>
              <a:t>Owner: team 5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48.</a:t>
            </a:r>
          </a:p>
          <a:p>
            <a:r>
              <a:t>Owner: team 6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49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49.</a:t>
            </a:r>
          </a:p>
          <a:p>
            <a:r>
              <a:t>Owner: team 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5.</a:t>
            </a:r>
          </a:p>
          <a:p>
            <a:r>
              <a:t>Owner: team 5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50.</a:t>
            </a:r>
          </a:p>
          <a:p>
            <a:r>
              <a:t>Owner: team 1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51.</a:t>
            </a:r>
          </a:p>
          <a:p>
            <a:r>
              <a:t>Owner: team 2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52.</a:t>
            </a:r>
          </a:p>
          <a:p>
            <a:r>
              <a:t>Owner: team 3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53.</a:t>
            </a:r>
          </a:p>
          <a:p>
            <a:r>
              <a:t>Owner: team 4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54.</a:t>
            </a:r>
          </a:p>
          <a:p>
            <a:r>
              <a:t>Owner: team 5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55.</a:t>
            </a:r>
          </a:p>
          <a:p>
            <a:r>
              <a:t>Owner: team 6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56.</a:t>
            </a:r>
          </a:p>
          <a:p>
            <a:r>
              <a:t>Owner: team 0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57.</a:t>
            </a:r>
          </a:p>
          <a:p>
            <a:r>
              <a:t>Owner: team 1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58.</a:t>
            </a:r>
          </a:p>
          <a:p>
            <a:r>
              <a:t>Owner: team 2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59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59.</a:t>
            </a:r>
          </a:p>
          <a:p>
            <a:r>
              <a:t>Owner: team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6.</a:t>
            </a:r>
          </a:p>
          <a:p>
            <a:r>
              <a:t>Owner: team 6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60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60.</a:t>
            </a:r>
          </a:p>
          <a:p>
            <a:r>
              <a:t>Owner: team 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7.</a:t>
            </a:r>
          </a:p>
          <a:p>
            <a:r>
              <a:t>Owner: team 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8.</a:t>
            </a:r>
          </a:p>
          <a:p>
            <a:r>
              <a:t>Owner: team 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Section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Routine content for slide 9.</a:t>
            </a:r>
          </a:p>
          <a:p>
            <a:r>
              <a:t>Owner: team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