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0" saveSubsetFonts="0" autoCompressPictures="0">
  <p:sldMasterIdLst>
    <p:sldMasterId id="2147483648" r:id="rId1"/>
  </p:sldMasterIdLst>
  <p:notesMasterIdLst>
    <p:notesMasterId r:id="rId3"/>
  </p:notesMasterIdLst>
  <p:sldSz cx="9144000" cy="51435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'1.0' encoding='UTF-8' standalone='yes'?>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 userDrawn="1"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 userDrawn="1"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2" name="Google Shape;12;p2"/>
          <p:cNvGrpSpPr/>
          <p:nvPr userDrawn="1"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5" name="Google Shape;15;p2"/>
          <p:cNvGrpSpPr/>
          <p:nvPr userDrawn="1"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46049"/>
            <a:ext cx="7136700" cy="10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4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type="subTitle" idx="1"/>
          </p:nvPr>
        </p:nvSpPr>
        <p:spPr>
          <a:xfrm>
            <a:off x="2136590" y="2858294"/>
            <a:ext cx="4870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32" name="Google Shape;32;p5"/>
          <p:cNvSpPr txBox="1"/>
          <p:nvPr>
            <p:ph type="body" idx="13"/>
          </p:nvPr>
        </p:nvSpPr>
        <p:spPr>
          <a:xfrm>
            <a:off x="2572385" y="4271010"/>
            <a:ext cx="3999865" cy="3149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WITH_TWO_COL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83820" y="94615"/>
            <a:ext cx="3035935" cy="78359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84455" y="932815"/>
            <a:ext cx="3035300" cy="20142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249295" y="932815"/>
            <a:ext cx="2889885" cy="39427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" name="Google Shape;42;p7"/>
          <p:cNvSpPr txBox="1"/>
          <p:nvPr>
            <p:ph type="body" idx="13"/>
          </p:nvPr>
        </p:nvSpPr>
        <p:spPr>
          <a:xfrm>
            <a:off x="6191250" y="932815"/>
            <a:ext cx="2908300" cy="39427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" name="Google Shape;42;p7"/>
          <p:cNvSpPr txBox="1"/>
          <p:nvPr>
            <p:ph type="body" idx="14"/>
          </p:nvPr>
        </p:nvSpPr>
        <p:spPr>
          <a:xfrm>
            <a:off x="3249295" y="395605"/>
            <a:ext cx="2889885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 algn="ctr">
              <a:spcBef>
                <a:spcPts val="0"/>
              </a:spcBef>
              <a:spcAft>
                <a:spcPts val="0"/>
              </a:spcAft>
              <a:buSzPts val="1800"/>
              <a:buNone/>
              <a:defRPr b="1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" name="Google Shape;42;p7"/>
          <p:cNvSpPr txBox="1"/>
          <p:nvPr>
            <p:ph type="body" idx="15"/>
          </p:nvPr>
        </p:nvSpPr>
        <p:spPr>
          <a:xfrm>
            <a:off x="6191250" y="395605"/>
            <a:ext cx="29083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 algn="ctr">
              <a:spcBef>
                <a:spcPts val="0"/>
              </a:spcBef>
              <a:spcAft>
                <a:spcPts val="0"/>
              </a:spcAft>
              <a:buSzPts val="1800"/>
              <a:buNone/>
              <a:defRPr b="1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" name="Google Shape;40;p7"/>
          <p:cNvSpPr txBox="1"/>
          <p:nvPr>
            <p:ph type="body" idx="16"/>
          </p:nvPr>
        </p:nvSpPr>
        <p:spPr>
          <a:xfrm>
            <a:off x="83820" y="3042285"/>
            <a:ext cx="3035300" cy="20142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6"/>
        </a:solidFill>
        <a:effectLst/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/>
          <p:nvPr>
            <p:ph type="title"/>
          </p:nvPr>
        </p:nvSpPr>
        <p:spPr>
          <a:xfrm>
            <a:off x="490220" y="526415"/>
            <a:ext cx="8120380" cy="40906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3600" b="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8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49" name="Google Shape;49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0" name="Google Shape;50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1" name="Google Shape;51;p9"/>
          <p:cNvSpPr txBox="1"/>
          <p:nvPr>
            <p:ph type="subTitle" idx="1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2" name="Google Shape;52;p9"/>
          <p:cNvSpPr txBox="1"/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9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body" idx="1"/>
          </p:nvPr>
        </p:nvSpPr>
        <p:spPr>
          <a:xfrm>
            <a:off x="311785" y="4231005"/>
            <a:ext cx="7698105" cy="5988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6" name="Google Shape;56;p10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132715" y="94615"/>
            <a:ext cx="8963025" cy="38887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11"/>
          <p:cNvSpPr txBox="1"/>
          <p:nvPr>
            <p:ph type="title" hasCustomPrompt="1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" name="Google Shape;60;p11"/>
          <p:cNvSpPr txBox="1"/>
          <p:nvPr>
            <p:ph type="body" idx="1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 userDrawn="1"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51" name="Google Shape;51;p9"/>
          <p:cNvSpPr txBox="1"/>
          <p:nvPr>
            <p:ph type="subTitle" idx="1"/>
          </p:nvPr>
        </p:nvSpPr>
        <p:spPr>
          <a:xfrm>
            <a:off x="1786890" y="3049905"/>
            <a:ext cx="5621655" cy="12350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solidFill>
                  <a:schemeClr val="bg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931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type="body" idx="1"/>
          </p:nvPr>
        </p:nvSpPr>
        <p:spPr>
          <a:xfrm>
            <a:off x="311700" y="913563"/>
            <a:ext cx="8520600" cy="40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672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type="body" idx="1"/>
          </p:nvPr>
        </p:nvSpPr>
        <p:spPr>
          <a:xfrm>
            <a:off x="311785" y="936625"/>
            <a:ext cx="3999865" cy="41192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type="body" idx="2"/>
          </p:nvPr>
        </p:nvSpPr>
        <p:spPr>
          <a:xfrm>
            <a:off x="4832350" y="936625"/>
            <a:ext cx="3999865" cy="41186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WO_COLUMNS_WITH_SUBTITLE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672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type="body" idx="1"/>
          </p:nvPr>
        </p:nvSpPr>
        <p:spPr>
          <a:xfrm>
            <a:off x="311785" y="1597025"/>
            <a:ext cx="3999865" cy="34588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type="body" idx="2"/>
          </p:nvPr>
        </p:nvSpPr>
        <p:spPr>
          <a:xfrm>
            <a:off x="4832350" y="1597025"/>
            <a:ext cx="3999865" cy="34582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1" name="Google Shape;32;p5"/>
          <p:cNvSpPr txBox="1"/>
          <p:nvPr>
            <p:ph type="body" idx="13"/>
          </p:nvPr>
        </p:nvSpPr>
        <p:spPr>
          <a:xfrm>
            <a:off x="311785" y="892175"/>
            <a:ext cx="3999865" cy="6737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 b="1" u="none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" name="Google Shape;32;p5"/>
          <p:cNvSpPr txBox="1"/>
          <p:nvPr>
            <p:ph type="body" idx="14"/>
          </p:nvPr>
        </p:nvSpPr>
        <p:spPr>
          <a:xfrm>
            <a:off x="4832350" y="892175"/>
            <a:ext cx="3999865" cy="6737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 b="1" u="none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COLUM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94625"/>
            <a:ext cx="2808000" cy="7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311700" y="932725"/>
            <a:ext cx="2808000" cy="41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343275" y="94615"/>
            <a:ext cx="5752465" cy="49618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COLUMN_2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107315" y="94615"/>
            <a:ext cx="3012440" cy="78359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107315" y="932815"/>
            <a:ext cx="3012440" cy="41243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343275" y="94625"/>
            <a:ext cx="5752500" cy="33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type="body" idx="3"/>
          </p:nvPr>
        </p:nvSpPr>
        <p:spPr>
          <a:xfrm>
            <a:off x="3343275" y="3600325"/>
            <a:ext cx="5718600" cy="106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COLUMN_3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84455" y="94615"/>
            <a:ext cx="3035300" cy="78359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83820" y="932815"/>
            <a:ext cx="3035935" cy="20669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343275" y="94615"/>
            <a:ext cx="5752465" cy="49618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" name="Google Shape;42;p7"/>
          <p:cNvSpPr txBox="1"/>
          <p:nvPr>
            <p:ph type="body" idx="13"/>
          </p:nvPr>
        </p:nvSpPr>
        <p:spPr>
          <a:xfrm>
            <a:off x="84455" y="3049905"/>
            <a:ext cx="3035300" cy="200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 sz="12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114300" marR="0" lvl="0" indent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buNone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theme/theme1.xml><?xml version="1.0" encoding="utf-8"?>
<a:theme xmlns:a="http://schemas.openxmlformats.org/drawingml/2006/main" name="Trop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>
          <a:noFill/>
        </a:ln>
      </a:spPr>
      <a:bodyPr wrap="square" lIns="91425" tIns="91425" rIns="91425" bIns="91425" anchor="t" anchorCtr="0">
        <a:normAutofit fontScale="30000"/>
      </a:bodyPr>
      <a:lstStyle>
        <a:defPPr>
          <a:defRPr 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/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9" baseType="lpstr">
      <vt:lpstr>Arial</vt:lpstr>
      <vt:lpstr>SimSun</vt:lpstr>
      <vt:lpstr>Wingdings</vt:lpstr>
      <vt:lpstr>Arial</vt:lpstr>
      <vt:lpstr>PT Sans Narrow</vt:lpstr>
      <vt:lpstr>Gubbi</vt:lpstr>
      <vt:lpstr>Open Sans</vt:lpstr>
      <vt:lpstr>Arial Unicode MS</vt:lpstr>
      <vt:lpstr>Tropic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ido</cp:lastModifiedBy>
  <cp:revision>29</cp:revision>
  <dcterms:created xsi:type="dcterms:W3CDTF">2023-05-30T15:36:06Z</dcterms:created>
  <dcterms:modified xsi:type="dcterms:W3CDTF">2023-05-30T15:36:06Z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