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1C77-1024-A9A4-2179-55110EFD0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189730-AAD3-B81D-19AC-12A77EE05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B0AB7-501B-D33C-0A8B-C2F45F6A6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EF9BF-26E1-61A6-1495-DDF075E2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B2AF6-8CA7-9108-FA7D-8F2182440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370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ADECD-C216-16A7-20EC-0A094B681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F6BC8B-259C-FA85-CB1B-1EF8AE29D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ADC6B-9517-D3ED-BF54-6123D2DF2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E86044-9F13-428E-C602-2870D506D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0E694-E63F-25C4-6AB6-89F5FBEB7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29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989341-CFDF-E4D6-E7EB-13F32D6733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F4FAFD-3D7C-4030-624C-F8D1F3726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46B27-5756-45F2-5D1E-E7D21260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8CD14-490F-796B-23BB-7DFDB702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38010-3913-3FCE-2726-2DC73DF9E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3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65F98-68CC-2BE0-2DA3-89AC61AE5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E4FC6-11A0-ECDD-D103-69A111DAD9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E752B5-8C73-F3EA-242E-51C52AA40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45D20-EAC2-CF34-B67C-EA5BA88B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5BEFD-6D29-6D4F-0ABC-8C421AE19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60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716CB-C56F-0F60-33D1-A1B3750AF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64CE2-E57D-C8E5-1C15-597F0B5DD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C5A3D-4F97-DC2F-283F-30BCB11FB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AFAF9-E1FD-C040-F615-91957FFFE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2EAF2-1D7D-3863-5A72-39D8703FA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028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63285-508C-AD44-EFE6-2C1D86B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2A3B18-4B8B-AE05-C35B-A2B99D6C93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6D9D1B-292C-5AA4-C991-3C8932099A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93AF36-E74C-906D-88BB-ABF1F5599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23D6A-1121-A318-0213-6A8B89E4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D109DF-022B-1F3D-596C-1923B554B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175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87A26-899D-F127-5904-8D6E18234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3EEC6-9D19-5209-23E7-6EC5F7859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867A6C-3E2C-F19C-701B-1D21DFF697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D61323-1833-33BB-F2FF-E77AEDC0E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53077B-066A-1D43-BC16-77EA45AFD3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FC6802-63CB-533A-72FA-D5286EC99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8C52AB-00C4-C3B2-0984-146269EB0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B538A6-4019-A2BC-73F8-4F836E312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549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53C48-78BC-E7F6-821F-36A08093C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E246BC-CA42-8842-807D-5BDB0DCD0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C1784F-AE3D-B5E7-1F42-50245EFD4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16B99C-CDCC-50E0-FBF3-BADF06AFA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91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F40EEF-AE26-F75E-1105-DA447C39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E44686-8D0A-B2F9-D292-48DA85655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E23400-6879-C57A-B43E-BEE6654BD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2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1D2F8-F404-0178-EDFD-ED1DFD8D0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18BABC-08FB-4D4D-8838-78C04F13E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AA9ED7-4C32-07F6-8A0C-68D6401C2E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99A82-67C7-C691-9BDE-52E5AD8A0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4F27DD-89F1-CC72-3F9E-F4D60568D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F5EA8-55BB-C5B9-D0B4-BDFBD9865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E1F71-3B9D-C884-F14E-736566472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8B0A79-389E-85B2-6695-96676E29BC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5FF792-01B7-51B6-EE55-F847EA69B1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9C6E75-CEC8-27E0-EFBE-9BE538D34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B8023-CA9D-B755-CF3F-7EEB32F50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528F58-E6A0-1286-8B7A-8E5AC598F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3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E07A4-35A5-32D9-B690-D034A15C1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09D45E-9DDA-A1D4-2F43-BA066892F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6E538-ECEE-7600-8E6C-AD2CB28F7F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320462-811E-7847-9D6B-42FC5FC7739D}" type="datetimeFigureOut">
              <a:rPr lang="en-US" smtClean="0"/>
              <a:t>5/8/26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A6BDB-0C90-1EA1-F818-62007F22C5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B2A23-28AB-2543-CB0E-B66FF89AB3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A743BA-F6FE-AD47-AF28-0D4ED80FC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82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48874-E3F6-B055-3C3E-7659AF7CC3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Production NISAR, ISCE3, NISAR </a:t>
            </a:r>
            <a:r>
              <a:rPr lang="en-US" dirty="0" err="1"/>
              <a:t>Pytools</a:t>
            </a:r>
            <a:r>
              <a:rPr lang="en-US" dirty="0"/>
              <a:t> Interferogram Comparisons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074CB-60D2-FC34-52B8-3204AE546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Zachary Hoppinen</a:t>
            </a:r>
          </a:p>
          <a:p>
            <a:r>
              <a:rPr lang="en-US" dirty="0"/>
              <a:t>May 8, 2026</a:t>
            </a:r>
          </a:p>
        </p:txBody>
      </p:sp>
    </p:spTree>
    <p:extLst>
      <p:ext uri="{BB962C8B-B14F-4D97-AF65-F5344CB8AC3E}">
        <p14:creationId xmlns:p14="http://schemas.microsoft.com/office/powerpoint/2010/main" val="2009081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A06D6A-3F85-20E8-863A-CE847CF5A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21" y="53271"/>
            <a:ext cx="7689112" cy="673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35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F7308E-40DC-A37F-27A4-7AE41E4D8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656" y="69857"/>
            <a:ext cx="9795638" cy="11143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/>
              <a:t>First confirm ISCE3 run recreates JPL production </a:t>
            </a:r>
            <a:br>
              <a:rPr lang="en-US" sz="3600" dirty="0"/>
            </a:br>
            <a:r>
              <a:rPr lang="en-US" sz="3600" dirty="0"/>
              <a:t>Run time ~ 2 hours on my local mac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1C6769-1A40-34F6-1DF4-7309C71A5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34" y="1222743"/>
            <a:ext cx="7751054" cy="51544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36C84F-FB7E-092A-CE7C-4532C9C0B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745" y="4708810"/>
            <a:ext cx="4153021" cy="21491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B755D7-03DB-12EA-EF28-AD1A69B56C1D}"/>
              </a:ext>
            </a:extLst>
          </p:cNvPr>
          <p:cNvSpPr txBox="1"/>
          <p:nvPr/>
        </p:nvSpPr>
        <p:spPr>
          <a:xfrm>
            <a:off x="8246709" y="1502859"/>
            <a:ext cx="376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 residual </a:t>
            </a:r>
            <a:r>
              <a:rPr lang="en-US" dirty="0" err="1"/>
              <a:t>colorbar</a:t>
            </a:r>
            <a:r>
              <a:rPr lang="en-US" dirty="0"/>
              <a:t> is -0.003 to 0.003 radians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40321E4-89EF-520A-D8CA-809AA3BCA52C}"/>
              </a:ext>
            </a:extLst>
          </p:cNvPr>
          <p:cNvCxnSpPr>
            <a:stCxn id="8" idx="1"/>
          </p:cNvCxnSpPr>
          <p:nvPr/>
        </p:nvCxnSpPr>
        <p:spPr>
          <a:xfrm flipH="1">
            <a:off x="7932288" y="1826025"/>
            <a:ext cx="314421" cy="1016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F4982DC-6D75-A1FD-BBC4-ABB61088FF30}"/>
              </a:ext>
            </a:extLst>
          </p:cNvPr>
          <p:cNvSpPr txBox="1"/>
          <p:nvPr/>
        </p:nvSpPr>
        <p:spPr>
          <a:xfrm>
            <a:off x="8113523" y="3878582"/>
            <a:ext cx="3764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Identical phase but ionosphere has variance (r2 – 0.92 though)</a:t>
            </a:r>
          </a:p>
        </p:txBody>
      </p:sp>
    </p:spTree>
    <p:extLst>
      <p:ext uri="{BB962C8B-B14F-4D97-AF65-F5344CB8AC3E}">
        <p14:creationId xmlns:p14="http://schemas.microsoft.com/office/powerpoint/2010/main" val="60300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CD6F0-FB26-4904-13B6-A55DBE0D8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0EEA6-C7D3-73EC-5070-4F2367892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8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53</Words>
  <Application>Microsoft Macintosh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Production NISAR, ISCE3, NISAR Pytools Interferogram Comparisons</vt:lpstr>
      <vt:lpstr>PowerPoint Presentation</vt:lpstr>
      <vt:lpstr>First confirm ISCE3 run recreates JPL production  Run time ~ 2 hours on my local mac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Zachary Hoppinen</dc:creator>
  <cp:lastModifiedBy>Zachary Hoppinen</cp:lastModifiedBy>
  <cp:revision>1</cp:revision>
  <dcterms:created xsi:type="dcterms:W3CDTF">2026-05-08T15:54:20Z</dcterms:created>
  <dcterms:modified xsi:type="dcterms:W3CDTF">2026-05-08T20:20:20Z</dcterms:modified>
</cp:coreProperties>
</file>