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</Relationships>
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xmlns:mc="http://schemas.openxmlformats.org/markup-compatibility/2006" xmlns:p14="http://schemas.microsoft.com/office/powerpoint/2010/main" xmlns:p15="http://schemas.microsoft.com/office/powerpoint/2012/main" mc:Ignorable="p14 p15" bookmarkIdSeed="1" compatMode="0" conformance="transitional" embedTrueTypeFonts="1" firstSlideNum="1" removePersonalInfoOnSave="0" rtl="0" saveSubsetFonts="1" serverZoom="100" showSpecialPlsOnTitleSld="1" strictFirstAndLastChars="1">
  <p:sldMasterIdLst>
    <p:sldMasterId id="2147483648" r:id="rId1"/>
  </p:sldMasterIdLst>
  <p:sldIdLst>
    <p:sldId id="256" r:id="rId2"/>
  </p:sldIdLst>
  <p:sldSz cx="9144000" cy="6858000"/>
  <p:notesSz cx="6858000" cy="9144000"/>
  <p:defaultTextStyle>
    <a:def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lang="en-US" sz="1800" b="0" i="0" u="none" strike="noStrike" kern="1200" cap="none" spc="0" normalizeH="0" baseline="0" noProof="0" dirty="0" smtClean="0">
        <a:ln>
          <a:noFill/>
        </a:ln>
        <a:solidFill>
          <a:schemeClr val="tx1"/>
        </a:solidFill>
        <a:effectLst/>
        <a:uLnTx/>
        <a:uFillTx/>
        <a:latin typeface="+mn-lt"/>
        <a:ea typeface="+mn-ea"/>
        <a:cs typeface="+mn-cs"/>
      </a:defRPr>
    </a:defPPr>
    <a:lvl1pPr marL="0" indent="0" algn="l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Professional">
    <a:wholeTbl>
      <a:tcTxStyle>
        <a:fontRef idx="minor">
          <a:schemeClr val="dk1"/>
        </a:fontRef>
      </a:tcTxStyle>
      <a:tcStyle>
        <a:tcBdr>
          <a:left>
            <a:ln w="0"/>
          </a:left>
          <a:right>
            <a:ln w="0"/>
          </a:right>
          <a:top>
            <a:ln w="8477" cap="flat" cmpd="sng" algn="ctr">
              <a:solidFill>
                <a:schemeClr val="dk1"/>
              </a:solidFill>
              <a:prstDash val="solid"/>
            </a:ln>
          </a:top>
          <a:bottom>
            <a:ln w="8477" cap="flat" cmpd="sng" algn="ctr">
              <a:solidFill>
                <a:schemeClr val="dk1"/>
              </a:solidFill>
              <a:prstDash val="solid"/>
            </a:ln>
          </a:bottom>
          <a:insideH>
            <a:ln w="8477" cap="flat" cmpd="sng" algn="ctr">
              <a:solidFill>
                <a:schemeClr val="dk1"/>
              </a:solidFill>
              <a:prstDash val="solid"/>
            </a:ln>
          </a:insideH>
          <a:insideV>
            <a:ln w="0"/>
          </a:insideV>
        </a:tcBdr>
      </a:tcStyle>
    </a:wholeTbl>
    <a:band1H>
      <a:tcStyle>
        <a:fill>
          <a:solidFill>
            <a:schemeClr val="accent1">
              <a:tint val="87500"/>
            </a:schemeClr>
          </a:solidFill>
        </a:fill>
      </a:tcStyle>
    </a:band1H>
    <a:firstRow>
      <a:tcTxStyle b="on">
        <a:fontRef idx="minor">
          <a:schemeClr val="dk1"/>
        </a:fontRef>
      </a:tcTxStyle>
      <a:tcStyle>
        <a:fill>
          <a:solidFill>
            <a:schemeClr val="accent1">
              <a:tint val="70000"/>
            </a:schemeClr>
          </a:solidFill>
        </a:fill>
      </a:tcStyle>
    </a:firstRow>
  </a:tblStyle>
</a:tblStyleLst>
</file>

<file path=ppt/_rels/presentation.xml.rels><?xml version='1.0' encoding='UTF-8'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theme" Target="theme/theme1.xml"/>
  <Relationship Id="rId4" Type="http://schemas.openxmlformats.org/officeDocument/2006/relationships/tableStyles" Target="tableStyles.xml"/>
  </Relationship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4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A9664-2AEE-4485-B3B6-C1715E9B2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8229600" cy="24384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0814F2-A6D2-4E42-99C4-168AF07B64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229600" cy="9144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118CD9-6974-4349-9E96-F4924A5EEB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66190" y="4703580"/>
            <a:ext cx="2430000" cy="360000"/>
          </a:xfrm>
        </p:spPr>
        <p:txBody>
          <a:bodyPr/>
          <a:lstStyle>
            <a:lvl1pPr algn="l">
              <a:defRPr sz="2000">
                <a:solidFill>
                  <a:schemeClr val="accent1"/>
                </a:solidFill>
              </a:defRPr>
            </a:lvl1pPr>
          </a:lstStyle>
          <a:p>
            <a:fld id="{9CFA614C-CD7C-4F35-8228-0BFD368A6921}" type="datetime4">
              <a:rPr lang="en-US" smtClean="0"/>
              <a:t>September 23, 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A87AB7-9FF9-417D-9C35-25E71ECE7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C4ED8-3FC2-4AF1-AB86-66220348A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49561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33FB-E8D3-438A-8DCB-916AC5A6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C48A8-43C0-48F0-B715-0EA1ACAC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13D8A-9F03-4462-A7D2-83F7C905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4425-DA90-41D6-994B-7D7ABE2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D37CF-F21F-4849-B162-3253485B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4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33FB-E8D3-438A-8DCB-916AC5A6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0" y="457200"/>
            <a:ext cx="2743200" cy="5486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C48A8-43C0-48F0-B715-0EA1ACAC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57200"/>
            <a:ext cx="5486400" cy="548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13D8A-9F03-4462-A7D2-83F7C905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4425-DA90-41D6-994B-7D7ABE2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D37CF-F21F-4849-B162-3253485B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48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(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8229600" cy="2438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2296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Left 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ight 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iagram Placeholder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33FB-E8D3-438A-8DCB-916AC5A6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C48A8-43C0-48F0-B715-0EA1ACAC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13D8A-9F03-4462-A7D2-83F7C905F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34425-DA90-41D6-994B-7D7ABE2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D37CF-F21F-4849-B162-3253485BF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48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ext a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Clip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ext and Media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Media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Media Placeholder 2"/>
          <p:cNvSpPr>
            <a:spLocks noGrp="1"/>
          </p:cNvSpPr>
          <p:nvPr>
            <p:ph type="media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ex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Objec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Objec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3"/>
          <p:cNvSpPr>
            <a:spLocks noGrp="1"/>
          </p:cNvSpPr>
          <p:nvPr>
            <p:ph type="body" idx="2"/>
          </p:nvPr>
        </p:nvSpPr>
        <p:spPr>
          <a:xfrm>
            <a:off x="457200" y="3657600"/>
            <a:ext cx="8229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ext over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229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57200" y="3657600"/>
            <a:ext cx="8229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ext and Two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27432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3200400" y="1524000"/>
            <a:ext cx="54864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3200400" y="3657600"/>
            <a:ext cx="54864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9CD9E-09A3-4221-B6A4-2E976584A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25908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9B36F-CB53-48B0-B2DB-0C30D7EE9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724400"/>
            <a:ext cx="8229600" cy="10668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accent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accent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accent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707AD-B11C-4F20-BF6B-5044D287C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DF43-0A75-400C-B0DB-B3A5ECC12FDA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4F859-053A-413B-8316-DE66D1A1E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355AE-1FAE-467C-A57B-4CE9E846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04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wo Objec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54864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57200" y="3657600"/>
            <a:ext cx="54864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4"/>
          <p:cNvSpPr>
            <a:spLocks noGrp="1"/>
          </p:cNvSpPr>
          <p:nvPr>
            <p:ph type="body" idx="3"/>
          </p:nvPr>
        </p:nvSpPr>
        <p:spPr>
          <a:xfrm>
            <a:off x="5943600" y="1524000"/>
            <a:ext cx="27432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wo Objects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289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2895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4"/>
          <p:cNvSpPr>
            <a:spLocks noGrp="1"/>
          </p:cNvSpPr>
          <p:nvPr>
            <p:ph type="body" idx="3"/>
          </p:nvPr>
        </p:nvSpPr>
        <p:spPr>
          <a:xfrm>
            <a:off x="457200" y="4419600"/>
            <a:ext cx="8229600" cy="152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Fou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457200" y="3657600"/>
            <a:ext cx="3657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Object 5"/>
          <p:cNvSpPr>
            <a:spLocks noGrp="1"/>
          </p:cNvSpPr>
          <p:nvPr>
            <p:ph idx="4"/>
          </p:nvPr>
        </p:nvSpPr>
        <p:spPr>
          <a:xfrm>
            <a:off x="4114800" y="3657600"/>
            <a:ext cx="45720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Object and Two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114800" y="1524000"/>
            <a:ext cx="45720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4114800" y="3657600"/>
            <a:ext cx="45720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wo Objects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Object 2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2133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Object 3"/>
          <p:cNvSpPr>
            <a:spLocks noGrp="1"/>
          </p:cNvSpPr>
          <p:nvPr>
            <p:ph idx="2"/>
          </p:nvPr>
        </p:nvSpPr>
        <p:spPr>
          <a:xfrm>
            <a:off x="457200" y="3657600"/>
            <a:ext cx="3657600" cy="228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Object 4"/>
          <p:cNvSpPr>
            <a:spLocks noGrp="1"/>
          </p:cNvSpPr>
          <p:nvPr>
            <p:ph idx="3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arg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ClipArt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Vertical Text 3"/>
          <p:cNvSpPr>
            <a:spLocks noGrp="1"/>
          </p:cNvSpPr>
          <p:nvPr>
            <p:ph type="body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Vertical Title and Text ove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457200"/>
            <a:ext cx="2743200" cy="5486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2"/>
          <p:cNvSpPr>
            <a:spLocks noGrp="1"/>
          </p:cNvSpPr>
          <p:nvPr>
            <p:ph idx="1"/>
          </p:nvPr>
        </p:nvSpPr>
        <p:spPr>
          <a:xfrm>
            <a:off x="457200" y="457200"/>
            <a:ext cx="5486400" cy="5486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89A71-4516-4E46-9606-BD7610FFD768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Section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1524000"/>
            <a:ext cx="5486400" cy="1066800"/>
          </a:xfrm>
        </p:spPr>
        <p:txBody>
          <a:bodyPr/>
          <a:lstStyle/>
          <a:p>
            <a:r>
              <a:rPr lang="en-US" dirty="0"/>
              <a:t>Click to edit section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200400" y="2743200"/>
            <a:ext cx="5486400" cy="914400"/>
          </a:xfrm>
        </p:spPr>
        <p:txBody>
          <a:bodyPr/>
          <a:lstStyle/>
          <a:p>
            <a:r>
              <a:rPr lang="en-US" dirty="0"/>
              <a:t>Click to edit section statement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Her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4572000" cy="16764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dirty="0"/>
              <a:t>Click to edit hero title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3048000"/>
            <a:ext cx="3657600" cy="9144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r>
              <a:rPr lang="en-US" dirty="0"/>
              <a:t>Click to edit hero 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96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DD09F-E082-40C1-869A-30BBADD50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A0D16-3DB2-431E-8624-41208D8CA7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6576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7EDAD2-A5C9-415C-BA39-93EF91C5E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14800" y="1524000"/>
            <a:ext cx="45720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FBA6E0-0097-4CA6-B682-DCB13C270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FB6C4-B205-4653-AC52-A231AA476AD5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841EB-3ACE-4EE1-BB6C-C7CB2C4C6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47335E-27A4-4257-A0A2-7705306E3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090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cust" preserve="1">
  <p:cSld name="Card Matr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 dirty="0"/>
              <a:t>Click to edit matrix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457200" y="5638800"/>
            <a:ext cx="8229600" cy="457200"/>
          </a:xfrm>
        </p:spPr>
        <p:txBody>
          <a:bodyPr/>
          <a:lstStyle/>
          <a:p>
            <a:r>
              <a:rPr lang="en-US" dirty="0"/>
              <a:t>Click to edit matrix note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B8B21-A6F3-4AB6-95D4-1ECEE45A4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71D87-13A8-4914-ACED-7F458D1598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36576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B07C28-F60D-47A8-94CB-CF5E925AF7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3657600" cy="4267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D57081-1629-4EDD-B19E-FA164592CF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114800" y="1524000"/>
            <a:ext cx="45720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705F2A-B525-459D-8066-ECDB0C53A4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114800" y="2133600"/>
            <a:ext cx="45720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9C6838-669A-41A9-BCD9-73404D316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D84FA-494B-42D2-A825-A29B07788193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627097-7291-43C9-B79E-0661DC0FF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EE13B0-E380-4B38-B085-478ACE0B6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94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181E-4B35-49F6-A2AD-DB1D6D5C0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2A834C-B924-438E-A5E5-58D6EE41E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00F01-DF5E-4972-A20C-06483032B39E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21773-6730-45A7-AAC0-F811A355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81E491-4DA3-406C-8ABA-ECF12265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67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DC672-FD4E-4C9C-A535-B15965291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F1309-7B84-4614-9C0A-4512B03A131B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79E9D5-03F4-491A-A629-8DD26AA12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61F28-CB10-447E-A09E-757A90F3F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96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43461-6711-4786-B902-417E5A348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06552-FA32-436F-BB6B-8F2E9B097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5486400" cy="4419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51816E-E183-4106-85B6-F1A5B631B5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3600" y="1524000"/>
            <a:ext cx="2743200" cy="4419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A276F5-B91A-42A5-BEA2-67DF31B96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4BB1B-7F91-47BF-B14C-A9680FCB4ED1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EDD1B9-3DA2-451B-A08A-F925DF999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F6CE67-AB87-4E8D-8EA1-EBC06C81B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A123A-A584-4D18-AD4D-BA5E347C0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0E396-8110-4721-9815-F34CECA42D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7200" y="1524000"/>
            <a:ext cx="5486400" cy="441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C6895-71A9-4A94-93ED-0186E2B39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3600" y="1524000"/>
            <a:ext cx="2743200" cy="4419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7BEA43-E35F-43E0-A9F1-F6E3FC86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FB32D-FB7E-469A-89F9-65FECCAB9843}" type="datetime4">
              <a:rPr lang="en-US" smtClean="0"/>
              <a:t>September 23, 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4F86B-50AA-4EA2-89DD-302146B61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B3A11D-67FC-4DA3-9927-C41D5EEF7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53D46-9987-4240-9FFC-DCBAB4D8B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39895"/>
      </p:ext>
    </p:extLst>
  </p:cSld>
  <p:clrMapOvr>
    <a:masterClrMapping/>
  </p:clrMapOvr>
</p:sldLayout>
</file>

<file path=ppt/slideMasters/_rels/slideMaster1.xml.rels><?xml version='1.0' encoding='UTF-8'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slideLayout" Target="../slideLayouts/slideLayout2.xml"/>
  <Relationship Id="rId3" Type="http://schemas.openxmlformats.org/officeDocument/2006/relationships/slideLayout" Target="../slideLayouts/slideLayout3.xml"/>
  <Relationship Id="rId4" Type="http://schemas.openxmlformats.org/officeDocument/2006/relationships/slideLayout" Target="../slideLayouts/slideLayout4.xml"/>
  <Relationship Id="rId5" Type="http://schemas.openxmlformats.org/officeDocument/2006/relationships/slideLayout" Target="../slideLayouts/slideLayout5.xml"/>
  <Relationship Id="rId6" Type="http://schemas.openxmlformats.org/officeDocument/2006/relationships/slideLayout" Target="../slideLayouts/slideLayout6.xml"/>
  <Relationship Id="rId7" Type="http://schemas.openxmlformats.org/officeDocument/2006/relationships/slideLayout" Target="../slideLayouts/slideLayout7.xml"/>
  <Relationship Id="rId8" Type="http://schemas.openxmlformats.org/officeDocument/2006/relationships/slideLayout" Target="../slideLayouts/slideLayout8.xml"/>
  <Relationship Id="rId9" Type="http://schemas.openxmlformats.org/officeDocument/2006/relationships/slideLayout" Target="../slideLayouts/slideLayout9.xml"/>
  <Relationship Id="rId10" Type="http://schemas.openxmlformats.org/officeDocument/2006/relationships/slideLayout" Target="../slideLayouts/slideLayout10.xml"/>
  <Relationship Id="rId11" Type="http://schemas.openxmlformats.org/officeDocument/2006/relationships/slideLayout" Target="../slideLayouts/slideLayout11.xml"/>
  <Relationship Id="rId12" Type="http://schemas.openxmlformats.org/officeDocument/2006/relationships/slideLayout" Target="../slideLayouts/slideLayout12.xml"/>
  <Relationship Id="rId13" Type="http://schemas.openxmlformats.org/officeDocument/2006/relationships/slideLayout" Target="../slideLayouts/slideLayout13.xml"/>
  <Relationship Id="rId14" Type="http://schemas.openxmlformats.org/officeDocument/2006/relationships/slideLayout" Target="../slideLayouts/slideLayout14.xml"/>
  <Relationship Id="rId15" Type="http://schemas.openxmlformats.org/officeDocument/2006/relationships/slideLayout" Target="../slideLayouts/slideLayout15.xml"/>
  <Relationship Id="rId16" Type="http://schemas.openxmlformats.org/officeDocument/2006/relationships/slideLayout" Target="../slideLayouts/slideLayout16.xml"/>
  <Relationship Id="rId17" Type="http://schemas.openxmlformats.org/officeDocument/2006/relationships/slideLayout" Target="../slideLayouts/slideLayout17.xml"/>
  <Relationship Id="rId18" Type="http://schemas.openxmlformats.org/officeDocument/2006/relationships/slideLayout" Target="../slideLayouts/slideLayout18.xml"/>
  <Relationship Id="rId19" Type="http://schemas.openxmlformats.org/officeDocument/2006/relationships/slideLayout" Target="../slideLayouts/slideLayout19.xml"/>
  <Relationship Id="rId20" Type="http://schemas.openxmlformats.org/officeDocument/2006/relationships/slideLayout" Target="../slideLayouts/slideLayout20.xml"/>
  <Relationship Id="rId21" Type="http://schemas.openxmlformats.org/officeDocument/2006/relationships/slideLayout" Target="../slideLayouts/slideLayout21.xml"/>
  <Relationship Id="rId22" Type="http://schemas.openxmlformats.org/officeDocument/2006/relationships/slideLayout" Target="../slideLayouts/slideLayout22.xml"/>
  <Relationship Id="rId23" Type="http://schemas.openxmlformats.org/officeDocument/2006/relationships/slideLayout" Target="../slideLayouts/slideLayout23.xml"/>
  <Relationship Id="rId24" Type="http://schemas.openxmlformats.org/officeDocument/2006/relationships/slideLayout" Target="../slideLayouts/slideLayout24.xml"/>
  <Relationship Id="rId25" Type="http://schemas.openxmlformats.org/officeDocument/2006/relationships/slideLayout" Target="../slideLayouts/slideLayout25.xml"/>
  <Relationship Id="rId26" Type="http://schemas.openxmlformats.org/officeDocument/2006/relationships/slideLayout" Target="../slideLayouts/slideLayout26.xml"/>
  <Relationship Id="rId27" Type="http://schemas.openxmlformats.org/officeDocument/2006/relationships/slideLayout" Target="../slideLayouts/slideLayout27.xml"/>
  <Relationship Id="rId28" Type="http://schemas.openxmlformats.org/officeDocument/2006/relationships/slideLayout" Target="../slideLayouts/slideLayout28.xml"/>
  <Relationship Id="rId29" Type="http://schemas.openxmlformats.org/officeDocument/2006/relationships/slideLayout" Target="../slideLayouts/slideLayout29.xml"/>
  <Relationship Id="rId30" Type="http://schemas.openxmlformats.org/officeDocument/2006/relationships/slideLayout" Target="../slideLayouts/slideLayout30.xml"/>
  <Relationship Id="rId31" Type="http://schemas.openxmlformats.org/officeDocument/2006/relationships/slideLayout" Target="../slideLayouts/slideLayout31.xml"/>
  <Relationship Id="rId32" Type="http://schemas.openxmlformats.org/officeDocument/2006/relationships/slideLayout" Target="../slideLayouts/slideLayout32.xml"/>
  <Relationship Id="rId33" Type="http://schemas.openxmlformats.org/officeDocument/2006/relationships/slideLayout" Target="../slideLayouts/slideLayout33.xml"/>
  <Relationship Id="rId34" Type="http://schemas.openxmlformats.org/officeDocument/2006/relationships/slideLayout" Target="../slideLayouts/slideLayout34.xml"/>
  <Relationship Id="rId35" Type="http://schemas.openxmlformats.org/officeDocument/2006/relationships/slideLayout" Target="../slideLayouts/slideLayout35.xml"/>
  <Relationship Id="rId36" Type="http://schemas.openxmlformats.org/officeDocument/2006/relationships/slideLayout" Target="../slideLayouts/slideLayout36.xml"/>
  <Relationship Id="rId37" Type="http://schemas.openxmlformats.org/officeDocument/2006/relationships/slideLayout" Target="../slideLayouts/slideLayout37.xml"/>
  <Relationship Id="rId38" Type="http://schemas.openxmlformats.org/officeDocument/2006/relationships/slideLayout" Target="../slideLayouts/slideLayout38.xml"/>
  <Relationship Id="rId39" Type="http://schemas.openxmlformats.org/officeDocument/2006/relationships/slideLayout" Target="../slideLayouts/slideLayout39.xml"/>
  <Relationship Id="rId40" Type="http://schemas.openxmlformats.org/officeDocument/2006/relationships/slideLayout" Target="../slideLayouts/slideLayout40.xml"/>
  <Relationship Id="rId41" Type="http://schemas.openxmlformats.org/officeDocument/2006/relationships/theme" Target="../theme/theme1.xml"/>
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924800" cy="1409700"/>
          </a:xfrm>
          <a:prstGeom prst="rect">
            <a:avLst/>
          </a:prstGeom>
        </p:spPr>
        <p:txBody>
          <a:bodyPr vert="horz" lIns="91440" tIns="45720" rIns="91440" bIns="45720" rtlCol="0" anchor="t"/>
          <a:lstStyle/>
          <a:p>
            <a:r>
              <a:rPr lang="US" smtClean="0"/>
              <a:t>Click to edit Master title style</a:t>
            </a:r>
            <a:endParaRPr lang="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95500"/>
            <a:ext cx="7924800" cy="2537460"/>
          </a:xfrm>
          <a:prstGeom prst="rect">
            <a:avLst/>
          </a:prstGeom>
        </p:spPr>
        <p:txBody>
          <a:bodyPr vert="horz" lIns="91440" tIns="45720" rIns="91440" bIns="45720" rtlCol="0" anchor="t"/>
          <a:lstStyle/>
          <a:p>
            <a:pPr lvl="0"/>
            <a:r>
              <a:rPr lang="US" smtClean="0"/>
              <a:t>Click to edit Master text styles</a:t>
            </a:r>
          </a:p>
          <a:p>
            <a:pPr lvl="1"/>
            <a:r>
              <a:rPr lang="US" smtClean="0"/>
              <a:t>Second level</a:t>
            </a:r>
          </a:p>
          <a:p>
            <a:pPr lvl="2"/>
            <a:r>
              <a:rPr lang="US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txStyles>
    <p:titleStyle>
      <a:lvl1pPr algn="l" defTabSz="457200" rtl="0" eaLnBrk="1" latinLnBrk="0" hangingPunct="1">
        <a:spcBef>
          <a:spcPct val="0"/>
        </a:spcBef>
        <a:buNone/>
        <a:defRPr sz="3950" kern="0" spc="-200">
          <a:solidFill>
            <a:schemeClr val="tx1"/>
          </a:solidFill>
          <a:latin typeface="+mj-lt"/>
          <a:ea typeface="Microsoft YaHei"/>
          <a:cs typeface="Arial"/>
        </a:defRPr>
      </a:lvl1pPr>
    </p:titleStyle>
    <p:bodyStyle>
      <a:lvl1pPr marL="304800" indent="-152400" algn="l" defTabSz="457200" rtl="0" eaLnBrk="1" latinLnBrk="0" hangingPunct="1">
        <a:spcBef>
          <a:spcPct val="20000"/>
        </a:spcBef>
        <a:buFont typeface="Symbol" pitchFamily="34" charset="0"/>
        <a:buChar char="•"/>
        <a:defRPr sz="2750" kern="0" spc="0">
          <a:solidFill>
            <a:schemeClr val="tx1"/>
          </a:solidFill>
          <a:latin typeface="+mn-lt"/>
          <a:ea typeface="Microsoft YaHei"/>
          <a:cs typeface="Arial"/>
        </a:defRPr>
      </a:lvl1pPr>
      <a:lvl2pPr marL="609600" indent="-152400" algn="l" defTabSz="457200" rtl="0" eaLnBrk="1" latinLnBrk="0" hangingPunct="1">
        <a:spcBef>
          <a:spcPct val="20000"/>
        </a:spcBef>
        <a:buFont typeface="Symbol" pitchFamily="34" charset="0"/>
        <a:buChar char="–"/>
        <a:defRPr sz="2300" kern="0" spc="0">
          <a:solidFill>
            <a:schemeClr val="tx1"/>
          </a:solidFill>
          <a:latin typeface="+mn-lt"/>
          <a:ea typeface="Microsoft YaHei"/>
          <a:cs typeface="Arial"/>
        </a:defRPr>
      </a:lvl2pPr>
      <a:lvl3pPr marL="914400" indent="-152400" algn="l" defTabSz="457200" rtl="0" eaLnBrk="1" latinLnBrk="0" hangingPunct="1">
        <a:spcBef>
          <a:spcPct val="20000"/>
        </a:spcBef>
        <a:buFont typeface="Symbol" pitchFamily="34" charset="0"/>
        <a:buChar char="·"/>
        <a:defRPr sz="1900" kern="0" spc="0">
          <a:solidFill>
            <a:schemeClr val="tx1"/>
          </a:solidFill>
          <a:latin typeface="+mn-lt"/>
          <a:ea typeface="Microsoft YaHei"/>
          <a:cs typeface="Arial"/>
        </a:defRPr>
      </a:lvl3pPr>
    </p:bodyStyle>
    <p:otherStyle>
      <a:defPPr>
        <a:defRPr lang="US"/>
      </a:defPPr>
      <a:lvl1pPr marL="0" algn="l" defTabSz="457200" rtl="0" eaLnBrk="1" latinLnBrk="0" hangingPunct="1">
        <a:defRPr sz="1100" kern="0">
          <a:solidFill>
            <a:schemeClr val="tx1"/>
          </a:solidFill>
          <a:latin typeface="Inter"/>
          <a:ea typeface="Microsoft YaHei"/>
          <a:cs typeface="Arial"/>
        </a:defRPr>
      </a:lvl1pPr>
    </p:otherStyle>
  </p:txStyles>
</p:sldMaster>
</file>

<file path=ppt/slides/_rels/slide1.xml.rels><?xml version='1.0' encoding='UTF-8'?>
<Relationships xmlns="http://schemas.openxmlformats.org/package/2006/relationships">
  <Relationship Id="rId1" Type="http://schemas.openxmlformats.org/officeDocument/2006/relationships/slideLayout" Target="../slideLayouts/slideLayout2.xml"/>
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acme Template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Sample slide content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okenMoulds">
  <a:themeElements>
    <a:clrScheme name="TokenMoulds Colors">
      <a:dk1>
        <a:srgbClr val="000000"/>
      </a:dk1>
      <a:lt1>
        <a:srgbClr val="FFFFFF"/>
      </a:lt1>
      <a:dk2>
        <a:srgbClr val="3A4E78"/>
      </a:dk2>
      <a:lt2>
        <a:srgbClr val="D3D7DE"/>
      </a:lt2>
      <a:accent1>
        <a:srgbClr val="2563EB"/>
      </a:accent1>
      <a:accent2>
        <a:srgbClr val="DC2626"/>
      </a:accent2>
      <a:accent3>
        <a:srgbClr val="82A6F4"/>
      </a:accent3>
      <a:accent4>
        <a:srgbClr val="EA7E7E"/>
      </a:accent4>
      <a:accent5>
        <a:srgbClr val="0E3B9C"/>
      </a:accent5>
      <a:accent6>
        <a:srgbClr val="861616"/>
      </a:accent6>
      <a:hlink>
        <a:srgbClr val="1043B3"/>
      </a:hlink>
      <a:folHlink>
        <a:srgbClr val="0C3284"/>
      </a:folHlink>
    </a:clrScheme>
    <a:fontScheme name="TokenMoulds Fonts">
      <a:majorFont>
        <a:latin typeface="Roboto Slab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TokenMoulds</Application>
  <DocSecurity>0</DocSecurity>
  <ScaleCrop>false</ScaleCrop>
  <Company>acme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acme Presentation</dc:title>
  <dc:creator>TokenMoulds</dc:creator>
  <cp:lastModifiedBy>TokenMoulds</cp:lastModifiedBy>
  <cp:revision>1</cp:revision>
  <dcterms:created xsi:type="dcterms:W3CDTF">2026-04-29T21:08:54Z</dcterms:created>
  <dcterms:modified xsi:type="dcterms:W3CDTF">2026-04-29T21:08:54Z</dcterms:modified>
</cp:coreProperties>
</file>