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Context Engine fixture PPTX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First slide body text.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Second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Second slide body text.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